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5998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83875" y="252880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343632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утром и днем дождь, гроза. Ветер западный, юго-западный 9-14, временами порывы 15-20 м/с. Температура воздуха ночью 13-15, днем 18-20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438539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29667</TotalTime>
  <Words>617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4270</cp:revision>
  <cp:lastPrinted>2021-10-15T03:50:29Z</cp:lastPrinted>
  <dcterms:created xsi:type="dcterms:W3CDTF">2018-03-27T06:03:00Z</dcterms:created>
  <dcterms:modified xsi:type="dcterms:W3CDTF">2026-05-26T06:47:34Z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